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2" r:id="rId6"/>
    <p:sldId id="257" r:id="rId7"/>
    <p:sldId id="258" r:id="rId8"/>
    <p:sldId id="259" r:id="rId9"/>
    <p:sldId id="263" r:id="rId10"/>
    <p:sldId id="260" r:id="rId11"/>
    <p:sldId id="264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B5B9D88C-EF7E-4672-90BA-105ADC1167E1}"/>
    <pc:docChg chg="custSel modSld">
      <pc:chgData name="SMITH, IAN" userId="73eb2fb1-b3a4-4e90-80e6-12b1d2e702a9" providerId="ADAL" clId="{B5B9D88C-EF7E-4672-90BA-105ADC1167E1}" dt="2019-04-03T13:30:20.788" v="86" actId="20577"/>
      <pc:docMkLst>
        <pc:docMk/>
      </pc:docMkLst>
      <pc:sldChg chg="modSp">
        <pc:chgData name="SMITH, IAN" userId="73eb2fb1-b3a4-4e90-80e6-12b1d2e702a9" providerId="ADAL" clId="{B5B9D88C-EF7E-4672-90BA-105ADC1167E1}" dt="2019-04-03T13:29:47.462" v="82" actId="20577"/>
        <pc:sldMkLst>
          <pc:docMk/>
          <pc:sldMk cId="0" sldId="258"/>
        </pc:sldMkLst>
        <pc:spChg chg="mod">
          <ac:chgData name="SMITH, IAN" userId="73eb2fb1-b3a4-4e90-80e6-12b1d2e702a9" providerId="ADAL" clId="{B5B9D88C-EF7E-4672-90BA-105ADC1167E1}" dt="2019-04-03T13:29:47.462" v="82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SMITH, IAN" userId="73eb2fb1-b3a4-4e90-80e6-12b1d2e702a9" providerId="ADAL" clId="{B5B9D88C-EF7E-4672-90BA-105ADC1167E1}" dt="2019-04-03T13:30:20.788" v="86" actId="20577"/>
        <pc:sldMkLst>
          <pc:docMk/>
          <pc:sldMk cId="0" sldId="259"/>
        </pc:sldMkLst>
        <pc:spChg chg="mod">
          <ac:chgData name="SMITH, IAN" userId="73eb2fb1-b3a4-4e90-80e6-12b1d2e702a9" providerId="ADAL" clId="{B5B9D88C-EF7E-4672-90BA-105ADC1167E1}" dt="2019-04-03T13:30:20.788" v="86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SMITH, IAN" userId="73eb2fb1-b3a4-4e90-80e6-12b1d2e702a9" providerId="ADAL" clId="{B5B9D88C-EF7E-4672-90BA-105ADC1167E1}" dt="2019-04-03T13:20:53.899" v="10" actId="20577"/>
        <pc:sldMkLst>
          <pc:docMk/>
          <pc:sldMk cId="0" sldId="261"/>
        </pc:sldMkLst>
        <pc:spChg chg="mod">
          <ac:chgData name="SMITH, IAN" userId="73eb2fb1-b3a4-4e90-80e6-12b1d2e702a9" providerId="ADAL" clId="{B5B9D88C-EF7E-4672-90BA-105ADC1167E1}" dt="2019-04-03T13:20:53.899" v="10" actId="20577"/>
          <ac:spMkLst>
            <pc:docMk/>
            <pc:sldMk cId="0" sldId="261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E4CD02-516C-4C2A-9351-5E664340DD3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7BDE2E-E9CC-492E-99D6-EA76399B0241}">
      <dgm:prSet/>
      <dgm:spPr/>
      <dgm:t>
        <a:bodyPr/>
        <a:lstStyle/>
        <a:p>
          <a:pPr rtl="0"/>
          <a:r>
            <a:rPr lang="en-US" dirty="0" err="1"/>
            <a:t>Fg</a:t>
          </a:r>
          <a:r>
            <a:rPr lang="en-US" dirty="0"/>
            <a:t>: weight</a:t>
          </a:r>
        </a:p>
      </dgm:t>
    </dgm:pt>
    <dgm:pt modelId="{E3E5F3A6-5584-476A-9E74-EF4ED4F4C42A}" type="parTrans" cxnId="{0F35F658-DDBA-4DD6-A0D3-598596229248}">
      <dgm:prSet/>
      <dgm:spPr/>
      <dgm:t>
        <a:bodyPr/>
        <a:lstStyle/>
        <a:p>
          <a:endParaRPr lang="en-US"/>
        </a:p>
      </dgm:t>
    </dgm:pt>
    <dgm:pt modelId="{305DAA2B-D1FC-4598-98F2-A336128C4C98}" type="sibTrans" cxnId="{0F35F658-DDBA-4DD6-A0D3-598596229248}">
      <dgm:prSet/>
      <dgm:spPr/>
      <dgm:t>
        <a:bodyPr/>
        <a:lstStyle/>
        <a:p>
          <a:endParaRPr lang="en-US"/>
        </a:p>
      </dgm:t>
    </dgm:pt>
    <dgm:pt modelId="{10BA2475-82C3-4226-BCAE-C142AB7F64D9}">
      <dgm:prSet/>
      <dgm:spPr/>
      <dgm:t>
        <a:bodyPr/>
        <a:lstStyle/>
        <a:p>
          <a:r>
            <a:rPr lang="en-US" dirty="0" err="1"/>
            <a:t>Fg</a:t>
          </a:r>
          <a:r>
            <a:rPr lang="en-US" dirty="0"/>
            <a:t> = mg</a:t>
          </a:r>
        </a:p>
      </dgm:t>
    </dgm:pt>
    <dgm:pt modelId="{DBE75146-5518-4080-81AE-C30AC2104C55}" type="parTrans" cxnId="{7F8EE3C7-B199-4361-AA15-28FE8E9A18D2}">
      <dgm:prSet/>
      <dgm:spPr/>
      <dgm:t>
        <a:bodyPr/>
        <a:lstStyle/>
        <a:p>
          <a:endParaRPr lang="en-US"/>
        </a:p>
      </dgm:t>
    </dgm:pt>
    <dgm:pt modelId="{BA28B0E4-CA50-44CC-8B5E-91A200D42ABB}" type="sibTrans" cxnId="{7F8EE3C7-B199-4361-AA15-28FE8E9A18D2}">
      <dgm:prSet/>
      <dgm:spPr/>
      <dgm:t>
        <a:bodyPr/>
        <a:lstStyle/>
        <a:p>
          <a:endParaRPr lang="en-US"/>
        </a:p>
      </dgm:t>
    </dgm:pt>
    <dgm:pt modelId="{79CEE66A-62C4-4787-AD95-66EDF5BB4E66}">
      <dgm:prSet/>
      <dgm:spPr/>
      <dgm:t>
        <a:bodyPr/>
        <a:lstStyle/>
        <a:p>
          <a:r>
            <a:rPr lang="en-US" dirty="0"/>
            <a:t>The size (magnitude) of the gravitational force a planet exerts on an object on or near the planet</a:t>
          </a:r>
        </a:p>
        <a:p>
          <a:endParaRPr lang="en-US" dirty="0"/>
        </a:p>
        <a:p>
          <a:r>
            <a:rPr lang="en-US" dirty="0"/>
            <a:t>This force acts WITHOUT CONTACT so it cannot be directly measured.</a:t>
          </a:r>
        </a:p>
      </dgm:t>
    </dgm:pt>
    <dgm:pt modelId="{639E5536-9BB8-424A-A00B-CB2DFEC367F9}" type="parTrans" cxnId="{E5A7474F-781C-449B-BCD9-09AF5D51CFA0}">
      <dgm:prSet/>
      <dgm:spPr/>
      <dgm:t>
        <a:bodyPr/>
        <a:lstStyle/>
        <a:p>
          <a:endParaRPr lang="en-US"/>
        </a:p>
      </dgm:t>
    </dgm:pt>
    <dgm:pt modelId="{79F77084-D2AB-4791-9F37-A981516BF748}" type="sibTrans" cxnId="{E5A7474F-781C-449B-BCD9-09AF5D51CFA0}">
      <dgm:prSet/>
      <dgm:spPr/>
      <dgm:t>
        <a:bodyPr/>
        <a:lstStyle/>
        <a:p>
          <a:endParaRPr lang="en-US"/>
        </a:p>
      </dgm:t>
    </dgm:pt>
    <dgm:pt modelId="{0210BBA9-7DDA-4C76-B469-F581B914C1AE}">
      <dgm:prSet/>
      <dgm:spPr/>
      <dgm:t>
        <a:bodyPr/>
        <a:lstStyle/>
        <a:p>
          <a:r>
            <a:rPr lang="en-US" dirty="0"/>
            <a:t>SI unit:  N (newton)</a:t>
          </a:r>
        </a:p>
        <a:p>
          <a:endParaRPr lang="en-US" dirty="0"/>
        </a:p>
        <a:p>
          <a:r>
            <a:rPr lang="en-US" dirty="0"/>
            <a:t>alternate units:  pounds, stones, dynes</a:t>
          </a:r>
        </a:p>
      </dgm:t>
    </dgm:pt>
    <dgm:pt modelId="{1C944BEF-877C-4EF8-8625-E97E0E563788}" type="parTrans" cxnId="{633CAC5F-5273-42E1-BA9B-3FF0DC02E1F2}">
      <dgm:prSet/>
      <dgm:spPr/>
      <dgm:t>
        <a:bodyPr/>
        <a:lstStyle/>
        <a:p>
          <a:endParaRPr lang="en-US"/>
        </a:p>
      </dgm:t>
    </dgm:pt>
    <dgm:pt modelId="{C7191E05-288C-41C5-9575-9DDA4D9F0AC5}" type="sibTrans" cxnId="{633CAC5F-5273-42E1-BA9B-3FF0DC02E1F2}">
      <dgm:prSet/>
      <dgm:spPr/>
      <dgm:t>
        <a:bodyPr/>
        <a:lstStyle/>
        <a:p>
          <a:endParaRPr lang="en-US"/>
        </a:p>
      </dgm:t>
    </dgm:pt>
    <dgm:pt modelId="{7DCF7C06-3610-431B-AFB1-0ECF04BCD4AD}">
      <dgm:prSet custT="1"/>
      <dgm:spPr/>
      <dgm:t>
        <a:bodyPr/>
        <a:lstStyle/>
        <a:p>
          <a:r>
            <a:rPr lang="en-US" sz="2000" dirty="0"/>
            <a:t>A 1.0kg mass weighs 9.8N</a:t>
          </a:r>
        </a:p>
        <a:p>
          <a:endParaRPr lang="en-US" sz="1500" dirty="0"/>
        </a:p>
        <a:p>
          <a:r>
            <a:rPr lang="en-US" sz="1500" dirty="0"/>
            <a:t>Weight is NOT 9.8 for all objects</a:t>
          </a:r>
        </a:p>
        <a:p>
          <a:r>
            <a:rPr lang="en-US" sz="1500" dirty="0"/>
            <a:t>(a 5.okg mass weighs 49N)</a:t>
          </a:r>
        </a:p>
        <a:p>
          <a:r>
            <a:rPr lang="en-US" sz="1500" dirty="0"/>
            <a:t>The force of gravity is NOT the same for all objects!</a:t>
          </a:r>
        </a:p>
      </dgm:t>
    </dgm:pt>
    <dgm:pt modelId="{CDB0818A-75F4-452D-9C10-7167BDD60A57}" type="parTrans" cxnId="{67091465-BFAF-4259-B86C-24B5A21895D5}">
      <dgm:prSet/>
      <dgm:spPr/>
      <dgm:t>
        <a:bodyPr/>
        <a:lstStyle/>
        <a:p>
          <a:endParaRPr lang="en-US"/>
        </a:p>
      </dgm:t>
    </dgm:pt>
    <dgm:pt modelId="{ADB32E86-1971-44D7-9D64-B4D163DDF643}" type="sibTrans" cxnId="{67091465-BFAF-4259-B86C-24B5A21895D5}">
      <dgm:prSet/>
      <dgm:spPr/>
      <dgm:t>
        <a:bodyPr/>
        <a:lstStyle/>
        <a:p>
          <a:endParaRPr lang="en-US"/>
        </a:p>
      </dgm:t>
    </dgm:pt>
    <dgm:pt modelId="{B6712707-840A-4588-9D4E-345965711C16}" type="pres">
      <dgm:prSet presAssocID="{2EE4CD02-516C-4C2A-9351-5E664340DD36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7AAC7C2-BA0C-4C50-BD30-4156DBEA4AFA}" type="pres">
      <dgm:prSet presAssocID="{2EE4CD02-516C-4C2A-9351-5E664340DD36}" presName="matrix" presStyleCnt="0"/>
      <dgm:spPr/>
    </dgm:pt>
    <dgm:pt modelId="{0F7CE795-1927-4662-8ACC-C58FABA68721}" type="pres">
      <dgm:prSet presAssocID="{2EE4CD02-516C-4C2A-9351-5E664340DD36}" presName="tile1" presStyleLbl="node1" presStyleIdx="0" presStyleCnt="4"/>
      <dgm:spPr/>
    </dgm:pt>
    <dgm:pt modelId="{EE6C0864-A7F7-4B60-A831-F580243FC982}" type="pres">
      <dgm:prSet presAssocID="{2EE4CD02-516C-4C2A-9351-5E664340DD3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C3B72B7-6A78-435E-8B9F-BC9A4995A8BD}" type="pres">
      <dgm:prSet presAssocID="{2EE4CD02-516C-4C2A-9351-5E664340DD36}" presName="tile2" presStyleLbl="node1" presStyleIdx="1" presStyleCnt="4"/>
      <dgm:spPr/>
    </dgm:pt>
    <dgm:pt modelId="{7D3BB9BF-CB55-43A6-84C0-0EF425A2BBB7}" type="pres">
      <dgm:prSet presAssocID="{2EE4CD02-516C-4C2A-9351-5E664340DD3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46242BC-516C-454D-BCCA-0981056203AB}" type="pres">
      <dgm:prSet presAssocID="{2EE4CD02-516C-4C2A-9351-5E664340DD36}" presName="tile3" presStyleLbl="node1" presStyleIdx="2" presStyleCnt="4"/>
      <dgm:spPr/>
    </dgm:pt>
    <dgm:pt modelId="{32D3887B-D271-4688-897F-E5319DA5F024}" type="pres">
      <dgm:prSet presAssocID="{2EE4CD02-516C-4C2A-9351-5E664340DD3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E995F71-45FD-48AA-B065-931699642B1D}" type="pres">
      <dgm:prSet presAssocID="{2EE4CD02-516C-4C2A-9351-5E664340DD36}" presName="tile4" presStyleLbl="node1" presStyleIdx="3" presStyleCnt="4"/>
      <dgm:spPr/>
    </dgm:pt>
    <dgm:pt modelId="{D35C0D4A-C1CB-45E2-AA42-F05DCA28F075}" type="pres">
      <dgm:prSet presAssocID="{2EE4CD02-516C-4C2A-9351-5E664340DD3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4FE0DE7-1B88-46DC-AB6A-6B4C854263BB}" type="pres">
      <dgm:prSet presAssocID="{2EE4CD02-516C-4C2A-9351-5E664340DD36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3825240A-05B0-4753-897E-4C74FC70C713}" type="presOf" srcId="{79CEE66A-62C4-4787-AD95-66EDF5BB4E66}" destId="{2C3B72B7-6A78-435E-8B9F-BC9A4995A8BD}" srcOrd="0" destOrd="0" presId="urn:microsoft.com/office/officeart/2005/8/layout/matrix1"/>
    <dgm:cxn modelId="{633CAC5F-5273-42E1-BA9B-3FF0DC02E1F2}" srcId="{1A7BDE2E-E9CC-492E-99D6-EA76399B0241}" destId="{0210BBA9-7DDA-4C76-B469-F581B914C1AE}" srcOrd="2" destOrd="0" parTransId="{1C944BEF-877C-4EF8-8625-E97E0E563788}" sibTransId="{C7191E05-288C-41C5-9575-9DDA4D9F0AC5}"/>
    <dgm:cxn modelId="{67091465-BFAF-4259-B86C-24B5A21895D5}" srcId="{1A7BDE2E-E9CC-492E-99D6-EA76399B0241}" destId="{7DCF7C06-3610-431B-AFB1-0ECF04BCD4AD}" srcOrd="3" destOrd="0" parTransId="{CDB0818A-75F4-452D-9C10-7167BDD60A57}" sibTransId="{ADB32E86-1971-44D7-9D64-B4D163DDF643}"/>
    <dgm:cxn modelId="{E5A7474F-781C-449B-BCD9-09AF5D51CFA0}" srcId="{1A7BDE2E-E9CC-492E-99D6-EA76399B0241}" destId="{79CEE66A-62C4-4787-AD95-66EDF5BB4E66}" srcOrd="1" destOrd="0" parTransId="{639E5536-9BB8-424A-A00B-CB2DFEC367F9}" sibTransId="{79F77084-D2AB-4791-9F37-A981516BF748}"/>
    <dgm:cxn modelId="{3E60C155-6A1A-44D0-823F-D5D42281069E}" type="presOf" srcId="{7DCF7C06-3610-431B-AFB1-0ECF04BCD4AD}" destId="{D35C0D4A-C1CB-45E2-AA42-F05DCA28F075}" srcOrd="1" destOrd="0" presId="urn:microsoft.com/office/officeart/2005/8/layout/matrix1"/>
    <dgm:cxn modelId="{0F35F658-DDBA-4DD6-A0D3-598596229248}" srcId="{2EE4CD02-516C-4C2A-9351-5E664340DD36}" destId="{1A7BDE2E-E9CC-492E-99D6-EA76399B0241}" srcOrd="0" destOrd="0" parTransId="{E3E5F3A6-5584-476A-9E74-EF4ED4F4C42A}" sibTransId="{305DAA2B-D1FC-4598-98F2-A336128C4C98}"/>
    <dgm:cxn modelId="{DB46998F-92CC-4627-A410-02C3CA54CB8A}" type="presOf" srcId="{1A7BDE2E-E9CC-492E-99D6-EA76399B0241}" destId="{94FE0DE7-1B88-46DC-AB6A-6B4C854263BB}" srcOrd="0" destOrd="0" presId="urn:microsoft.com/office/officeart/2005/8/layout/matrix1"/>
    <dgm:cxn modelId="{24AED398-8CB9-4B59-9676-C441A8C2E5F9}" type="presOf" srcId="{0210BBA9-7DDA-4C76-B469-F581B914C1AE}" destId="{246242BC-516C-454D-BCCA-0981056203AB}" srcOrd="0" destOrd="0" presId="urn:microsoft.com/office/officeart/2005/8/layout/matrix1"/>
    <dgm:cxn modelId="{4564769B-844D-410C-B68D-8B95F5EC6460}" type="presOf" srcId="{2EE4CD02-516C-4C2A-9351-5E664340DD36}" destId="{B6712707-840A-4588-9D4E-345965711C16}" srcOrd="0" destOrd="0" presId="urn:microsoft.com/office/officeart/2005/8/layout/matrix1"/>
    <dgm:cxn modelId="{478D95A2-A251-48A3-96A4-925C9571FCE6}" type="presOf" srcId="{7DCF7C06-3610-431B-AFB1-0ECF04BCD4AD}" destId="{0E995F71-45FD-48AA-B065-931699642B1D}" srcOrd="0" destOrd="0" presId="urn:microsoft.com/office/officeart/2005/8/layout/matrix1"/>
    <dgm:cxn modelId="{72CF0AAA-BCF0-4406-BDEB-BDBCCD163700}" type="presOf" srcId="{10BA2475-82C3-4226-BCAE-C142AB7F64D9}" destId="{EE6C0864-A7F7-4B60-A831-F580243FC982}" srcOrd="1" destOrd="0" presId="urn:microsoft.com/office/officeart/2005/8/layout/matrix1"/>
    <dgm:cxn modelId="{F79ABEC2-15A7-4957-85F9-0AE8558533B4}" type="presOf" srcId="{10BA2475-82C3-4226-BCAE-C142AB7F64D9}" destId="{0F7CE795-1927-4662-8ACC-C58FABA68721}" srcOrd="0" destOrd="0" presId="urn:microsoft.com/office/officeart/2005/8/layout/matrix1"/>
    <dgm:cxn modelId="{7F8EE3C7-B199-4361-AA15-28FE8E9A18D2}" srcId="{1A7BDE2E-E9CC-492E-99D6-EA76399B0241}" destId="{10BA2475-82C3-4226-BCAE-C142AB7F64D9}" srcOrd="0" destOrd="0" parTransId="{DBE75146-5518-4080-81AE-C30AC2104C55}" sibTransId="{BA28B0E4-CA50-44CC-8B5E-91A200D42ABB}"/>
    <dgm:cxn modelId="{DFED68F4-3E73-488E-B952-31A7788308FF}" type="presOf" srcId="{0210BBA9-7DDA-4C76-B469-F581B914C1AE}" destId="{32D3887B-D271-4688-897F-E5319DA5F024}" srcOrd="1" destOrd="0" presId="urn:microsoft.com/office/officeart/2005/8/layout/matrix1"/>
    <dgm:cxn modelId="{CECA80F5-FAD8-45C5-A8BA-848BA57ED1E7}" type="presOf" srcId="{79CEE66A-62C4-4787-AD95-66EDF5BB4E66}" destId="{7D3BB9BF-CB55-43A6-84C0-0EF425A2BBB7}" srcOrd="1" destOrd="0" presId="urn:microsoft.com/office/officeart/2005/8/layout/matrix1"/>
    <dgm:cxn modelId="{FF001176-6B40-44FB-B0F3-22CC16322900}" type="presParOf" srcId="{B6712707-840A-4588-9D4E-345965711C16}" destId="{77AAC7C2-BA0C-4C50-BD30-4156DBEA4AFA}" srcOrd="0" destOrd="0" presId="urn:microsoft.com/office/officeart/2005/8/layout/matrix1"/>
    <dgm:cxn modelId="{099B134A-FD1F-453A-BD0A-9D2E4070E6C2}" type="presParOf" srcId="{77AAC7C2-BA0C-4C50-BD30-4156DBEA4AFA}" destId="{0F7CE795-1927-4662-8ACC-C58FABA68721}" srcOrd="0" destOrd="0" presId="urn:microsoft.com/office/officeart/2005/8/layout/matrix1"/>
    <dgm:cxn modelId="{175B22B0-D96F-4A61-AED3-849772094D5B}" type="presParOf" srcId="{77AAC7C2-BA0C-4C50-BD30-4156DBEA4AFA}" destId="{EE6C0864-A7F7-4B60-A831-F580243FC982}" srcOrd="1" destOrd="0" presId="urn:microsoft.com/office/officeart/2005/8/layout/matrix1"/>
    <dgm:cxn modelId="{7BCCA9A1-F1B2-419F-B118-931195927FBF}" type="presParOf" srcId="{77AAC7C2-BA0C-4C50-BD30-4156DBEA4AFA}" destId="{2C3B72B7-6A78-435E-8B9F-BC9A4995A8BD}" srcOrd="2" destOrd="0" presId="urn:microsoft.com/office/officeart/2005/8/layout/matrix1"/>
    <dgm:cxn modelId="{0FB4350E-FC39-48C2-935C-23B221227AC5}" type="presParOf" srcId="{77AAC7C2-BA0C-4C50-BD30-4156DBEA4AFA}" destId="{7D3BB9BF-CB55-43A6-84C0-0EF425A2BBB7}" srcOrd="3" destOrd="0" presId="urn:microsoft.com/office/officeart/2005/8/layout/matrix1"/>
    <dgm:cxn modelId="{264CC4B7-9FCD-417F-98EE-BF88DF8BC35B}" type="presParOf" srcId="{77AAC7C2-BA0C-4C50-BD30-4156DBEA4AFA}" destId="{246242BC-516C-454D-BCCA-0981056203AB}" srcOrd="4" destOrd="0" presId="urn:microsoft.com/office/officeart/2005/8/layout/matrix1"/>
    <dgm:cxn modelId="{6C6044AE-3356-4AAD-9CC2-478CE8BB481D}" type="presParOf" srcId="{77AAC7C2-BA0C-4C50-BD30-4156DBEA4AFA}" destId="{32D3887B-D271-4688-897F-E5319DA5F024}" srcOrd="5" destOrd="0" presId="urn:microsoft.com/office/officeart/2005/8/layout/matrix1"/>
    <dgm:cxn modelId="{0716C903-C3E3-4F72-BE29-D2C378DE3211}" type="presParOf" srcId="{77AAC7C2-BA0C-4C50-BD30-4156DBEA4AFA}" destId="{0E995F71-45FD-48AA-B065-931699642B1D}" srcOrd="6" destOrd="0" presId="urn:microsoft.com/office/officeart/2005/8/layout/matrix1"/>
    <dgm:cxn modelId="{DC82665D-2C13-423F-B17A-A7101202EC03}" type="presParOf" srcId="{77AAC7C2-BA0C-4C50-BD30-4156DBEA4AFA}" destId="{D35C0D4A-C1CB-45E2-AA42-F05DCA28F075}" srcOrd="7" destOrd="0" presId="urn:microsoft.com/office/officeart/2005/8/layout/matrix1"/>
    <dgm:cxn modelId="{1F303D37-C451-40D3-9CC1-C599105C925A}" type="presParOf" srcId="{B6712707-840A-4588-9D4E-345965711C16}" destId="{94FE0DE7-1B88-46DC-AB6A-6B4C854263B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1C0F2-EC66-43B6-9E1F-E37340ED4B8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AAE60-8FDD-443E-A70D-90303C29D8B1}">
      <dgm:prSet custT="1"/>
      <dgm:spPr/>
      <dgm:t>
        <a:bodyPr/>
        <a:lstStyle/>
        <a:p>
          <a:pPr rtl="0"/>
          <a:r>
            <a:rPr lang="en-US" sz="2800" dirty="0"/>
            <a:t>m: mass</a:t>
          </a:r>
        </a:p>
        <a:p>
          <a:pPr rtl="0"/>
          <a:r>
            <a:rPr lang="en-US" sz="1600" dirty="0"/>
            <a:t>(scalar)</a:t>
          </a:r>
        </a:p>
      </dgm:t>
    </dgm:pt>
    <dgm:pt modelId="{5669461E-F899-4B50-8D78-E6EE0BA8405F}" type="parTrans" cxnId="{8A05CEA1-5F21-49B3-9DEA-9025835F495D}">
      <dgm:prSet/>
      <dgm:spPr/>
      <dgm:t>
        <a:bodyPr/>
        <a:lstStyle/>
        <a:p>
          <a:endParaRPr lang="en-US"/>
        </a:p>
      </dgm:t>
    </dgm:pt>
    <dgm:pt modelId="{45ECC4DE-0DB5-4CA9-9153-2DF14429BCAA}" type="sibTrans" cxnId="{8A05CEA1-5F21-49B3-9DEA-9025835F495D}">
      <dgm:prSet/>
      <dgm:spPr/>
      <dgm:t>
        <a:bodyPr/>
        <a:lstStyle/>
        <a:p>
          <a:endParaRPr lang="en-US"/>
        </a:p>
      </dgm:t>
    </dgm:pt>
    <dgm:pt modelId="{3D219E8E-BA37-4322-AD7F-A74AC90C557C}">
      <dgm:prSet/>
      <dgm:spPr/>
      <dgm:t>
        <a:bodyPr/>
        <a:lstStyle/>
        <a:p>
          <a:r>
            <a:rPr lang="en-US" dirty="0"/>
            <a:t>Mass is a fundamental property of matter, there is no formula to define it.</a:t>
          </a:r>
        </a:p>
      </dgm:t>
    </dgm:pt>
    <dgm:pt modelId="{F97B5C73-1756-4DB7-A10C-0D546CE89955}" type="parTrans" cxnId="{D37828AF-C639-4172-BEEB-B91B4918B2F4}">
      <dgm:prSet/>
      <dgm:spPr/>
      <dgm:t>
        <a:bodyPr/>
        <a:lstStyle/>
        <a:p>
          <a:endParaRPr lang="en-US"/>
        </a:p>
      </dgm:t>
    </dgm:pt>
    <dgm:pt modelId="{02A6F230-B732-4F82-9C9B-FAB8ECE2CB4E}" type="sibTrans" cxnId="{D37828AF-C639-4172-BEEB-B91B4918B2F4}">
      <dgm:prSet/>
      <dgm:spPr/>
      <dgm:t>
        <a:bodyPr/>
        <a:lstStyle/>
        <a:p>
          <a:endParaRPr lang="en-US"/>
        </a:p>
      </dgm:t>
    </dgm:pt>
    <dgm:pt modelId="{7533F4EC-E00A-40B8-A1FC-B4E05A6C6B48}">
      <dgm:prSet/>
      <dgm:spPr/>
      <dgm:t>
        <a:bodyPr/>
        <a:lstStyle/>
        <a:p>
          <a:r>
            <a:rPr lang="en-US" dirty="0"/>
            <a:t>A measure of the amount of inertia (resistance to acceleration) for an object.  Mass is one way to measure how much of something you have.</a:t>
          </a:r>
        </a:p>
      </dgm:t>
    </dgm:pt>
    <dgm:pt modelId="{DAD7D330-E7B4-49DD-93A6-815F2DC4748D}" type="parTrans" cxnId="{BF64E4E1-8F60-44A0-BA6D-6C7F444509ED}">
      <dgm:prSet/>
      <dgm:spPr/>
      <dgm:t>
        <a:bodyPr/>
        <a:lstStyle/>
        <a:p>
          <a:endParaRPr lang="en-US"/>
        </a:p>
      </dgm:t>
    </dgm:pt>
    <dgm:pt modelId="{E0920860-1566-4C7E-A3E1-9975796E8578}" type="sibTrans" cxnId="{BF64E4E1-8F60-44A0-BA6D-6C7F444509ED}">
      <dgm:prSet/>
      <dgm:spPr/>
      <dgm:t>
        <a:bodyPr/>
        <a:lstStyle/>
        <a:p>
          <a:endParaRPr lang="en-US"/>
        </a:p>
      </dgm:t>
    </dgm:pt>
    <dgm:pt modelId="{4A676D72-EF26-41C9-87FD-4D397BC77C0B}">
      <dgm:prSet/>
      <dgm:spPr/>
      <dgm:t>
        <a:bodyPr/>
        <a:lstStyle/>
        <a:p>
          <a:r>
            <a:rPr lang="en-US" dirty="0"/>
            <a:t>SI unit:  kg (kilogram)</a:t>
          </a:r>
        </a:p>
        <a:p>
          <a:endParaRPr lang="en-US" dirty="0"/>
        </a:p>
        <a:p>
          <a:r>
            <a:rPr lang="en-US" dirty="0"/>
            <a:t>alternate units:  gram, slug</a:t>
          </a:r>
        </a:p>
      </dgm:t>
    </dgm:pt>
    <dgm:pt modelId="{D11C3EA1-F4A4-4E87-B82E-D51274309232}" type="parTrans" cxnId="{9C4DEC9E-2104-4F14-A9F3-611B401D18A0}">
      <dgm:prSet/>
      <dgm:spPr/>
      <dgm:t>
        <a:bodyPr/>
        <a:lstStyle/>
        <a:p>
          <a:endParaRPr lang="en-US"/>
        </a:p>
      </dgm:t>
    </dgm:pt>
    <dgm:pt modelId="{CB788809-A02F-4080-B64B-2476DB6B49DF}" type="sibTrans" cxnId="{9C4DEC9E-2104-4F14-A9F3-611B401D18A0}">
      <dgm:prSet/>
      <dgm:spPr/>
      <dgm:t>
        <a:bodyPr/>
        <a:lstStyle/>
        <a:p>
          <a:endParaRPr lang="en-US"/>
        </a:p>
      </dgm:t>
    </dgm:pt>
    <dgm:pt modelId="{3B7203E5-D3DD-4060-ABC1-1F1651B403FA}">
      <dgm:prSet/>
      <dgm:spPr/>
      <dgm:t>
        <a:bodyPr/>
        <a:lstStyle/>
        <a:p>
          <a:r>
            <a:rPr lang="en-US" dirty="0"/>
            <a:t>1.0 liter of water has a mass of 1.0kg</a:t>
          </a:r>
        </a:p>
        <a:p>
          <a:endParaRPr lang="en-US" dirty="0"/>
        </a:p>
        <a:p>
          <a:r>
            <a:rPr lang="en-US" dirty="0"/>
            <a:t>Mass does NOT change for an object, regardless of where it is in the universe, unless the amount of matter changes</a:t>
          </a:r>
        </a:p>
      </dgm:t>
    </dgm:pt>
    <dgm:pt modelId="{C088282E-D5C4-4F1B-B37F-026B44940E1B}" type="parTrans" cxnId="{06AC7038-B71D-4C2C-85B7-60E09457D986}">
      <dgm:prSet/>
      <dgm:spPr/>
      <dgm:t>
        <a:bodyPr/>
        <a:lstStyle/>
        <a:p>
          <a:endParaRPr lang="en-US"/>
        </a:p>
      </dgm:t>
    </dgm:pt>
    <dgm:pt modelId="{0B391346-DD3D-417B-8B39-96267E3EF10F}" type="sibTrans" cxnId="{06AC7038-B71D-4C2C-85B7-60E09457D986}">
      <dgm:prSet/>
      <dgm:spPr/>
      <dgm:t>
        <a:bodyPr/>
        <a:lstStyle/>
        <a:p>
          <a:endParaRPr lang="en-US"/>
        </a:p>
      </dgm:t>
    </dgm:pt>
    <dgm:pt modelId="{8A8E7D3E-A4FA-4C95-8847-93162EB7E05F}" type="pres">
      <dgm:prSet presAssocID="{7E61C0F2-EC66-43B6-9E1F-E37340ED4B8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7C35B22-AFAD-4A68-9465-C0999BAE69C3}" type="pres">
      <dgm:prSet presAssocID="{7E61C0F2-EC66-43B6-9E1F-E37340ED4B87}" presName="matrix" presStyleCnt="0"/>
      <dgm:spPr/>
    </dgm:pt>
    <dgm:pt modelId="{185C59F0-7745-4653-918B-572CAA8F6768}" type="pres">
      <dgm:prSet presAssocID="{7E61C0F2-EC66-43B6-9E1F-E37340ED4B87}" presName="tile1" presStyleLbl="node1" presStyleIdx="0" presStyleCnt="4"/>
      <dgm:spPr/>
    </dgm:pt>
    <dgm:pt modelId="{3F508E9A-A787-4EB0-98C9-2BA8B6414702}" type="pres">
      <dgm:prSet presAssocID="{7E61C0F2-EC66-43B6-9E1F-E37340ED4B8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34F0E06-B6A1-4DE0-B762-8BE9F7E4C5AC}" type="pres">
      <dgm:prSet presAssocID="{7E61C0F2-EC66-43B6-9E1F-E37340ED4B87}" presName="tile2" presStyleLbl="node1" presStyleIdx="1" presStyleCnt="4"/>
      <dgm:spPr/>
    </dgm:pt>
    <dgm:pt modelId="{D56D2A65-D112-41E4-A2B4-1AB923716B6E}" type="pres">
      <dgm:prSet presAssocID="{7E61C0F2-EC66-43B6-9E1F-E37340ED4B8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982C067-CFDF-4779-A3BB-4CF48FEE7950}" type="pres">
      <dgm:prSet presAssocID="{7E61C0F2-EC66-43B6-9E1F-E37340ED4B87}" presName="tile3" presStyleLbl="node1" presStyleIdx="2" presStyleCnt="4"/>
      <dgm:spPr/>
    </dgm:pt>
    <dgm:pt modelId="{5F349B79-32B7-4FF2-A247-C8103D7946AE}" type="pres">
      <dgm:prSet presAssocID="{7E61C0F2-EC66-43B6-9E1F-E37340ED4B8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478C4F3-4728-4254-80F4-583051EA692B}" type="pres">
      <dgm:prSet presAssocID="{7E61C0F2-EC66-43B6-9E1F-E37340ED4B87}" presName="tile4" presStyleLbl="node1" presStyleIdx="3" presStyleCnt="4"/>
      <dgm:spPr/>
    </dgm:pt>
    <dgm:pt modelId="{B22E79EB-B424-4D4F-986D-D23109775CC5}" type="pres">
      <dgm:prSet presAssocID="{7E61C0F2-EC66-43B6-9E1F-E37340ED4B8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47B6AC5-DF7C-4215-B4D2-0591E3D38717}" type="pres">
      <dgm:prSet presAssocID="{7E61C0F2-EC66-43B6-9E1F-E37340ED4B87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ACDD430A-41A4-46F3-9FFD-5B9EEF12FDCA}" type="presOf" srcId="{7533F4EC-E00A-40B8-A1FC-B4E05A6C6B48}" destId="{D56D2A65-D112-41E4-A2B4-1AB923716B6E}" srcOrd="1" destOrd="0" presId="urn:microsoft.com/office/officeart/2005/8/layout/matrix1"/>
    <dgm:cxn modelId="{3E4C6D12-472B-48BE-BEFE-55A30E4E2EF9}" type="presOf" srcId="{7E61C0F2-EC66-43B6-9E1F-E37340ED4B87}" destId="{8A8E7D3E-A4FA-4C95-8847-93162EB7E05F}" srcOrd="0" destOrd="0" presId="urn:microsoft.com/office/officeart/2005/8/layout/matrix1"/>
    <dgm:cxn modelId="{06AC7038-B71D-4C2C-85B7-60E09457D986}" srcId="{795AAE60-8FDD-443E-A70D-90303C29D8B1}" destId="{3B7203E5-D3DD-4060-ABC1-1F1651B403FA}" srcOrd="3" destOrd="0" parTransId="{C088282E-D5C4-4F1B-B37F-026B44940E1B}" sibTransId="{0B391346-DD3D-417B-8B39-96267E3EF10F}"/>
    <dgm:cxn modelId="{4EF09139-C757-4E4E-B8D1-970183A7AEB7}" type="presOf" srcId="{4A676D72-EF26-41C9-87FD-4D397BC77C0B}" destId="{4982C067-CFDF-4779-A3BB-4CF48FEE7950}" srcOrd="0" destOrd="0" presId="urn:microsoft.com/office/officeart/2005/8/layout/matrix1"/>
    <dgm:cxn modelId="{E1ECCE43-3960-422F-8484-029F068C771F}" type="presOf" srcId="{3D219E8E-BA37-4322-AD7F-A74AC90C557C}" destId="{185C59F0-7745-4653-918B-572CAA8F6768}" srcOrd="0" destOrd="0" presId="urn:microsoft.com/office/officeart/2005/8/layout/matrix1"/>
    <dgm:cxn modelId="{252FA574-F081-4401-B2A9-B1D304E90148}" type="presOf" srcId="{795AAE60-8FDD-443E-A70D-90303C29D8B1}" destId="{447B6AC5-DF7C-4215-B4D2-0591E3D38717}" srcOrd="0" destOrd="0" presId="urn:microsoft.com/office/officeart/2005/8/layout/matrix1"/>
    <dgm:cxn modelId="{B56C9387-35FE-4E2A-A1AD-AF1E6AED5FC2}" type="presOf" srcId="{3D219E8E-BA37-4322-AD7F-A74AC90C557C}" destId="{3F508E9A-A787-4EB0-98C9-2BA8B6414702}" srcOrd="1" destOrd="0" presId="urn:microsoft.com/office/officeart/2005/8/layout/matrix1"/>
    <dgm:cxn modelId="{9C4DEC9E-2104-4F14-A9F3-611B401D18A0}" srcId="{795AAE60-8FDD-443E-A70D-90303C29D8B1}" destId="{4A676D72-EF26-41C9-87FD-4D397BC77C0B}" srcOrd="2" destOrd="0" parTransId="{D11C3EA1-F4A4-4E87-B82E-D51274309232}" sibTransId="{CB788809-A02F-4080-B64B-2476DB6B49DF}"/>
    <dgm:cxn modelId="{8A05CEA1-5F21-49B3-9DEA-9025835F495D}" srcId="{7E61C0F2-EC66-43B6-9E1F-E37340ED4B87}" destId="{795AAE60-8FDD-443E-A70D-90303C29D8B1}" srcOrd="0" destOrd="0" parTransId="{5669461E-F899-4B50-8D78-E6EE0BA8405F}" sibTransId="{45ECC4DE-0DB5-4CA9-9153-2DF14429BCAA}"/>
    <dgm:cxn modelId="{D37828AF-C639-4172-BEEB-B91B4918B2F4}" srcId="{795AAE60-8FDD-443E-A70D-90303C29D8B1}" destId="{3D219E8E-BA37-4322-AD7F-A74AC90C557C}" srcOrd="0" destOrd="0" parTransId="{F97B5C73-1756-4DB7-A10C-0D546CE89955}" sibTransId="{02A6F230-B732-4F82-9C9B-FAB8ECE2CB4E}"/>
    <dgm:cxn modelId="{E25EE3B3-A303-475A-B2B5-D1CEA1C8D6A4}" type="presOf" srcId="{3B7203E5-D3DD-4060-ABC1-1F1651B403FA}" destId="{A478C4F3-4728-4254-80F4-583051EA692B}" srcOrd="0" destOrd="0" presId="urn:microsoft.com/office/officeart/2005/8/layout/matrix1"/>
    <dgm:cxn modelId="{90E098CA-9E6D-4A15-9AF2-AEB1441A468B}" type="presOf" srcId="{7533F4EC-E00A-40B8-A1FC-B4E05A6C6B48}" destId="{134F0E06-B6A1-4DE0-B762-8BE9F7E4C5AC}" srcOrd="0" destOrd="0" presId="urn:microsoft.com/office/officeart/2005/8/layout/matrix1"/>
    <dgm:cxn modelId="{980332D1-01DF-4E76-9D99-3AA47CDE73F9}" type="presOf" srcId="{3B7203E5-D3DD-4060-ABC1-1F1651B403FA}" destId="{B22E79EB-B424-4D4F-986D-D23109775CC5}" srcOrd="1" destOrd="0" presId="urn:microsoft.com/office/officeart/2005/8/layout/matrix1"/>
    <dgm:cxn modelId="{BF64E4E1-8F60-44A0-BA6D-6C7F444509ED}" srcId="{795AAE60-8FDD-443E-A70D-90303C29D8B1}" destId="{7533F4EC-E00A-40B8-A1FC-B4E05A6C6B48}" srcOrd="1" destOrd="0" parTransId="{DAD7D330-E7B4-49DD-93A6-815F2DC4748D}" sibTransId="{E0920860-1566-4C7E-A3E1-9975796E8578}"/>
    <dgm:cxn modelId="{5AF454F7-3E96-4F92-AC31-914EE9BE5A3E}" type="presOf" srcId="{4A676D72-EF26-41C9-87FD-4D397BC77C0B}" destId="{5F349B79-32B7-4FF2-A247-C8103D7946AE}" srcOrd="1" destOrd="0" presId="urn:microsoft.com/office/officeart/2005/8/layout/matrix1"/>
    <dgm:cxn modelId="{863574FD-EB11-4FA2-9E5B-DD87C9285FFA}" type="presParOf" srcId="{8A8E7D3E-A4FA-4C95-8847-93162EB7E05F}" destId="{F7C35B22-AFAD-4A68-9465-C0999BAE69C3}" srcOrd="0" destOrd="0" presId="urn:microsoft.com/office/officeart/2005/8/layout/matrix1"/>
    <dgm:cxn modelId="{7833DF22-3153-44FE-BEDF-92D7E2C3E12A}" type="presParOf" srcId="{F7C35B22-AFAD-4A68-9465-C0999BAE69C3}" destId="{185C59F0-7745-4653-918B-572CAA8F6768}" srcOrd="0" destOrd="0" presId="urn:microsoft.com/office/officeart/2005/8/layout/matrix1"/>
    <dgm:cxn modelId="{64F65A9B-AF06-4F55-87B2-C24B2EF2421C}" type="presParOf" srcId="{F7C35B22-AFAD-4A68-9465-C0999BAE69C3}" destId="{3F508E9A-A787-4EB0-98C9-2BA8B6414702}" srcOrd="1" destOrd="0" presId="urn:microsoft.com/office/officeart/2005/8/layout/matrix1"/>
    <dgm:cxn modelId="{EBF3AC49-BAB9-4426-88A9-1ED45B7ACBAE}" type="presParOf" srcId="{F7C35B22-AFAD-4A68-9465-C0999BAE69C3}" destId="{134F0E06-B6A1-4DE0-B762-8BE9F7E4C5AC}" srcOrd="2" destOrd="0" presId="urn:microsoft.com/office/officeart/2005/8/layout/matrix1"/>
    <dgm:cxn modelId="{6490731E-CEAA-49EB-BDCF-2D7740040118}" type="presParOf" srcId="{F7C35B22-AFAD-4A68-9465-C0999BAE69C3}" destId="{D56D2A65-D112-41E4-A2B4-1AB923716B6E}" srcOrd="3" destOrd="0" presId="urn:microsoft.com/office/officeart/2005/8/layout/matrix1"/>
    <dgm:cxn modelId="{757E9FC7-9BD5-4782-A69F-3471A8185974}" type="presParOf" srcId="{F7C35B22-AFAD-4A68-9465-C0999BAE69C3}" destId="{4982C067-CFDF-4779-A3BB-4CF48FEE7950}" srcOrd="4" destOrd="0" presId="urn:microsoft.com/office/officeart/2005/8/layout/matrix1"/>
    <dgm:cxn modelId="{9BD2CC1F-7196-4B79-8D3F-A14A34F9CCA1}" type="presParOf" srcId="{F7C35B22-AFAD-4A68-9465-C0999BAE69C3}" destId="{5F349B79-32B7-4FF2-A247-C8103D7946AE}" srcOrd="5" destOrd="0" presId="urn:microsoft.com/office/officeart/2005/8/layout/matrix1"/>
    <dgm:cxn modelId="{AD333C4E-BC67-40BE-960D-81A79EDAC7D9}" type="presParOf" srcId="{F7C35B22-AFAD-4A68-9465-C0999BAE69C3}" destId="{A478C4F3-4728-4254-80F4-583051EA692B}" srcOrd="6" destOrd="0" presId="urn:microsoft.com/office/officeart/2005/8/layout/matrix1"/>
    <dgm:cxn modelId="{E1C7821C-9A26-423A-AB57-4C8C3B6095D8}" type="presParOf" srcId="{F7C35B22-AFAD-4A68-9465-C0999BAE69C3}" destId="{B22E79EB-B424-4D4F-986D-D23109775CC5}" srcOrd="7" destOrd="0" presId="urn:microsoft.com/office/officeart/2005/8/layout/matrix1"/>
    <dgm:cxn modelId="{EC2D421F-882A-43C6-B0C3-553A0B7D2E8A}" type="presParOf" srcId="{8A8E7D3E-A4FA-4C95-8847-93162EB7E05F}" destId="{447B6AC5-DF7C-4215-B4D2-0591E3D3871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CE795-1927-4662-8ACC-C58FABA68721}">
      <dsp:nvSpPr>
        <dsp:cNvPr id="0" name=""/>
        <dsp:cNvSpPr/>
      </dsp:nvSpPr>
      <dsp:spPr>
        <a:xfrm rot="16200000">
          <a:off x="982980" y="-982980"/>
          <a:ext cx="2286000" cy="425196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Fg</a:t>
          </a:r>
          <a:r>
            <a:rPr lang="en-US" sz="1600" kern="1200" dirty="0"/>
            <a:t> = mg</a:t>
          </a:r>
        </a:p>
      </dsp:txBody>
      <dsp:txXfrm rot="5400000">
        <a:off x="-1" y="1"/>
        <a:ext cx="4251960" cy="1714500"/>
      </dsp:txXfrm>
    </dsp:sp>
    <dsp:sp modelId="{2C3B72B7-6A78-435E-8B9F-BC9A4995A8BD}">
      <dsp:nvSpPr>
        <dsp:cNvPr id="0" name=""/>
        <dsp:cNvSpPr/>
      </dsp:nvSpPr>
      <dsp:spPr>
        <a:xfrm>
          <a:off x="4251960" y="0"/>
          <a:ext cx="425196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size (magnitude) of the gravitational force a planet exerts on an object on or near the planet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This force acts WITHOUT CONTACT so it cannot be directly measured.</a:t>
          </a:r>
        </a:p>
      </dsp:txBody>
      <dsp:txXfrm>
        <a:off x="4251960" y="0"/>
        <a:ext cx="4251960" cy="1714500"/>
      </dsp:txXfrm>
    </dsp:sp>
    <dsp:sp modelId="{246242BC-516C-454D-BCCA-0981056203AB}">
      <dsp:nvSpPr>
        <dsp:cNvPr id="0" name=""/>
        <dsp:cNvSpPr/>
      </dsp:nvSpPr>
      <dsp:spPr>
        <a:xfrm rot="10800000">
          <a:off x="0" y="2286000"/>
          <a:ext cx="425196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SI unit:  N (newton)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alternate units:  pounds, stones, dynes</a:t>
          </a:r>
        </a:p>
      </dsp:txBody>
      <dsp:txXfrm rot="10800000">
        <a:off x="0" y="2857500"/>
        <a:ext cx="4251960" cy="1714500"/>
      </dsp:txXfrm>
    </dsp:sp>
    <dsp:sp modelId="{0E995F71-45FD-48AA-B065-931699642B1D}">
      <dsp:nvSpPr>
        <dsp:cNvPr id="0" name=""/>
        <dsp:cNvSpPr/>
      </dsp:nvSpPr>
      <dsp:spPr>
        <a:xfrm rot="5400000">
          <a:off x="5234940" y="1303020"/>
          <a:ext cx="2286000" cy="425196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 1.0kg mass weighs 9.8N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Weight is NOT 9.8 for all objects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(a 5.okg mass weighs 49N)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 force of gravity is NOT the same for all objects!</a:t>
          </a:r>
        </a:p>
      </dsp:txBody>
      <dsp:txXfrm rot="-5400000">
        <a:off x="4251960" y="2857500"/>
        <a:ext cx="4251960" cy="1714500"/>
      </dsp:txXfrm>
    </dsp:sp>
    <dsp:sp modelId="{94FE0DE7-1B88-46DC-AB6A-6B4C854263BB}">
      <dsp:nvSpPr>
        <dsp:cNvPr id="0" name=""/>
        <dsp:cNvSpPr/>
      </dsp:nvSpPr>
      <dsp:spPr>
        <a:xfrm>
          <a:off x="2976371" y="1714500"/>
          <a:ext cx="2551176" cy="1143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Fg</a:t>
          </a:r>
          <a:r>
            <a:rPr lang="en-US" sz="1600" kern="1200" dirty="0"/>
            <a:t>: weight</a:t>
          </a:r>
        </a:p>
      </dsp:txBody>
      <dsp:txXfrm>
        <a:off x="3032168" y="1770297"/>
        <a:ext cx="2439582" cy="1031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C59F0-7745-4653-918B-572CAA8F6768}">
      <dsp:nvSpPr>
        <dsp:cNvPr id="0" name=""/>
        <dsp:cNvSpPr/>
      </dsp:nvSpPr>
      <dsp:spPr>
        <a:xfrm rot="16200000">
          <a:off x="982980" y="-982980"/>
          <a:ext cx="2286000" cy="425196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Mass is a fundamental property of matter, there is no formula to define it.</a:t>
          </a:r>
        </a:p>
      </dsp:txBody>
      <dsp:txXfrm rot="5400000">
        <a:off x="-1" y="1"/>
        <a:ext cx="4251960" cy="1714500"/>
      </dsp:txXfrm>
    </dsp:sp>
    <dsp:sp modelId="{134F0E06-B6A1-4DE0-B762-8BE9F7E4C5AC}">
      <dsp:nvSpPr>
        <dsp:cNvPr id="0" name=""/>
        <dsp:cNvSpPr/>
      </dsp:nvSpPr>
      <dsp:spPr>
        <a:xfrm>
          <a:off x="4251960" y="0"/>
          <a:ext cx="425196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 measure of the amount of inertia (resistance to acceleration) for an object.  Mass is one way to measure how much of something you have.</a:t>
          </a:r>
        </a:p>
      </dsp:txBody>
      <dsp:txXfrm>
        <a:off x="4251960" y="0"/>
        <a:ext cx="4251960" cy="1714500"/>
      </dsp:txXfrm>
    </dsp:sp>
    <dsp:sp modelId="{4982C067-CFDF-4779-A3BB-4CF48FEE7950}">
      <dsp:nvSpPr>
        <dsp:cNvPr id="0" name=""/>
        <dsp:cNvSpPr/>
      </dsp:nvSpPr>
      <dsp:spPr>
        <a:xfrm rot="10800000">
          <a:off x="0" y="2286000"/>
          <a:ext cx="425196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SI unit:  kg (kilogram)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alternate units:  gram, slug</a:t>
          </a:r>
        </a:p>
      </dsp:txBody>
      <dsp:txXfrm rot="10800000">
        <a:off x="0" y="2857500"/>
        <a:ext cx="4251960" cy="1714500"/>
      </dsp:txXfrm>
    </dsp:sp>
    <dsp:sp modelId="{A478C4F3-4728-4254-80F4-583051EA692B}">
      <dsp:nvSpPr>
        <dsp:cNvPr id="0" name=""/>
        <dsp:cNvSpPr/>
      </dsp:nvSpPr>
      <dsp:spPr>
        <a:xfrm rot="5400000">
          <a:off x="5234940" y="1303020"/>
          <a:ext cx="2286000" cy="425196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1.0 liter of water has a mass of 1.0kg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Mass does NOT change for an object, regardless of where it is in the universe, unless the amount of matter changes</a:t>
          </a:r>
        </a:p>
      </dsp:txBody>
      <dsp:txXfrm rot="-5400000">
        <a:off x="4251960" y="2857500"/>
        <a:ext cx="4251960" cy="1714500"/>
      </dsp:txXfrm>
    </dsp:sp>
    <dsp:sp modelId="{447B6AC5-DF7C-4215-B4D2-0591E3D38717}">
      <dsp:nvSpPr>
        <dsp:cNvPr id="0" name=""/>
        <dsp:cNvSpPr/>
      </dsp:nvSpPr>
      <dsp:spPr>
        <a:xfrm>
          <a:off x="2976371" y="1714500"/>
          <a:ext cx="2551176" cy="1143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m: mass</a:t>
          </a:r>
        </a:p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(scalar)</a:t>
          </a:r>
        </a:p>
      </dsp:txBody>
      <dsp:txXfrm>
        <a:off x="3032168" y="1770297"/>
        <a:ext cx="2439582" cy="1031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E46DD1-B69C-44E5-9E35-ACF041EE39B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456EA5-1852-42F6-8743-ACCB6AE36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Which one depends on the other?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Weight and Mass</a:t>
            </a:r>
            <a:br>
              <a:rPr lang="en-US" dirty="0"/>
            </a:br>
            <a:r>
              <a:rPr lang="en-US" dirty="0"/>
              <a:t>(or is it Mass and Weight?)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The force of gravity is the same for all objects on earth.</a:t>
            </a:r>
          </a:p>
          <a:p>
            <a:pPr marL="514350" indent="-514350">
              <a:buAutoNum type="arabicPeriod"/>
            </a:pPr>
            <a:r>
              <a:rPr lang="en-US" dirty="0"/>
              <a:t>Gravity is caused by the rotation of the earth.</a:t>
            </a:r>
          </a:p>
          <a:p>
            <a:pPr marL="514350" indent="-514350">
              <a:buAutoNum type="arabicPeriod"/>
            </a:pPr>
            <a:r>
              <a:rPr lang="en-US" dirty="0"/>
              <a:t>There is no gravity on the moon.</a:t>
            </a:r>
          </a:p>
          <a:p>
            <a:pPr marL="514350" indent="-514350">
              <a:buAutoNum type="arabicPeriod"/>
            </a:pPr>
            <a:r>
              <a:rPr lang="en-US" dirty="0"/>
              <a:t>A chicken in a vacuum experiences no gravity.</a:t>
            </a:r>
          </a:p>
          <a:p>
            <a:pPr marL="514350" indent="-514350">
              <a:buAutoNum type="arabicPeriod"/>
            </a:pPr>
            <a:r>
              <a:rPr lang="en-US" dirty="0"/>
              <a:t>You exert as large a gravitational force on the earth as it exerts on you.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What is the mathematical relationship between the gravitational force on an object (aka: its weight) (N) and its mass (kg) on earth?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 = mass x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weight of an object is directly proportional to its mass, as shown by the equation weight=9.81(mass).</a:t>
            </a:r>
          </a:p>
          <a:p>
            <a:pPr>
              <a:lnSpc>
                <a:spcPct val="150000"/>
              </a:lnSpc>
            </a:pPr>
            <a:r>
              <a:rPr lang="en-US" dirty="0"/>
              <a:t>This means if an object’s mass is tripled, its weight triples, and if its mass is halved, its weight is also halved.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a 4 kg watermelon would weigh 39.2 N, which is four times the 9.8N that a 1kg mango would weigh.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weight?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size of the gravitational force on a body, exerted by Earth (or the chunk or matter body is on).</a:t>
            </a:r>
          </a:p>
          <a:p>
            <a:r>
              <a:rPr lang="en-US" dirty="0"/>
              <a:t>NOT 9.81 for all objects</a:t>
            </a:r>
          </a:p>
          <a:p>
            <a:r>
              <a:rPr lang="en-US" dirty="0"/>
              <a:t>NOT the same for all objects</a:t>
            </a:r>
          </a:p>
          <a:p>
            <a:r>
              <a:rPr lang="en-US" dirty="0"/>
              <a:t>The magnitude of the gravitational force</a:t>
            </a:r>
          </a:p>
          <a:p>
            <a:r>
              <a:rPr lang="en-US" dirty="0"/>
              <a:t>Units:  N (</a:t>
            </a:r>
            <a:r>
              <a:rPr lang="en-US" dirty="0" err="1"/>
              <a:t>newton</a:t>
            </a:r>
            <a:r>
              <a:rPr lang="en-US" dirty="0"/>
              <a:t>)</a:t>
            </a:r>
          </a:p>
          <a:p>
            <a:r>
              <a:rPr lang="en-US" dirty="0" err="1"/>
              <a:t>F</a:t>
            </a:r>
            <a:r>
              <a:rPr lang="en-US" baseline="-25000" dirty="0" err="1"/>
              <a:t>g</a:t>
            </a:r>
            <a:r>
              <a:rPr lang="en-US"/>
              <a:t>=9.81m   </a:t>
            </a:r>
            <a:r>
              <a:rPr lang="en-US" dirty="0"/>
              <a:t>or </a:t>
            </a:r>
            <a:r>
              <a:rPr lang="en-US" dirty="0" err="1"/>
              <a:t>Fg</a:t>
            </a:r>
            <a:r>
              <a:rPr lang="en-US" dirty="0"/>
              <a:t> = mg    (g = gravitational field strength, OR accel. due to gravity  g = 9.81N/kg or m/s/s)</a:t>
            </a:r>
          </a:p>
          <a:p>
            <a:r>
              <a:rPr lang="en-US" dirty="0"/>
              <a:t>Measured with a spring scale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8480538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752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The measure of an object’s resistance to acceleration (inertia)</a:t>
            </a:r>
          </a:p>
          <a:p>
            <a:r>
              <a:rPr lang="en-US" dirty="0"/>
              <a:t>One of the two properties of all matter</a:t>
            </a:r>
          </a:p>
          <a:p>
            <a:r>
              <a:rPr lang="en-US" dirty="0"/>
              <a:t>A SCALAR</a:t>
            </a:r>
          </a:p>
          <a:p>
            <a:r>
              <a:rPr lang="en-US" dirty="0"/>
              <a:t>Measured in kg in the SI system</a:t>
            </a:r>
          </a:p>
          <a:p>
            <a:r>
              <a:rPr lang="en-US" dirty="0"/>
              <a:t>NOT the force of gravity</a:t>
            </a:r>
          </a:p>
          <a:p>
            <a:r>
              <a:rPr lang="en-US" dirty="0"/>
              <a:t>NOT weight</a:t>
            </a:r>
          </a:p>
          <a:p>
            <a:r>
              <a:rPr lang="en-US" dirty="0"/>
              <a:t>Measured by trying to accelerate object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7159033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2818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weight (in N) of a 30 kg suitcase?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 astronaut weighs 700N on Earth.  How much does he weigh on the moon (where g=1.6N/kg)?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30 kg child sits on a swing that consists of a level wooden platform suspended by two vertical chains.  Determine the tension in each chain if the child positions herself in the exact middle (midway between the chains).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5977E18A3A12488AAA9666C46A216D" ma:contentTypeVersion="1" ma:contentTypeDescription="Create a new document." ma:contentTypeScope="" ma:versionID="fb65b05ac02823b077958044bc2b57e1">
  <xsd:schema xmlns:xsd="http://www.w3.org/2001/XMLSchema" xmlns:xs="http://www.w3.org/2001/XMLSchema" xmlns:p="http://schemas.microsoft.com/office/2006/metadata/properties" xmlns:ns3="830af3a2-2a75-48ef-a34f-230c95d7a199" targetNamespace="http://schemas.microsoft.com/office/2006/metadata/properties" ma:root="true" ma:fieldsID="9a9e1c0eb44bf423e4450d5ec36935a3" ns3:_="">
    <xsd:import namespace="830af3a2-2a75-48ef-a34f-230c95d7a199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0af3a2-2a75-48ef-a34f-230c95d7a1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4837BC-D61C-4DBF-80F6-7E2F1F35A3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9C194C-FA6F-4AE2-83E8-97C34ACE151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30af3a2-2a75-48ef-a34f-230c95d7a199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71742CB-5A05-43AA-AB27-E4E2CAE89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0af3a2-2a75-48ef-a34f-230c95d7a1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3425</TotalTime>
  <Words>543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Civic</vt:lpstr>
      <vt:lpstr>Weight and Mass (or is it Mass and Weight?)</vt:lpstr>
      <vt:lpstr>True or False</vt:lpstr>
      <vt:lpstr>Lab</vt:lpstr>
      <vt:lpstr>Weight = mass x g</vt:lpstr>
      <vt:lpstr>What is weight?</vt:lpstr>
      <vt:lpstr>PowerPoint Presentation</vt:lpstr>
      <vt:lpstr>What is mass?</vt:lpstr>
      <vt:lpstr>PowerPoint Presentation</vt:lpstr>
      <vt:lpstr>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 and Mass (or is it Mass and Weight?)</dc:title>
  <dc:creator>ian smith</dc:creator>
  <cp:lastModifiedBy>SMITH, IAN</cp:lastModifiedBy>
  <cp:revision>159</cp:revision>
  <dcterms:created xsi:type="dcterms:W3CDTF">2009-09-30T11:21:28Z</dcterms:created>
  <dcterms:modified xsi:type="dcterms:W3CDTF">2019-04-03T13:30:32Z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0x010100AC5977E18A3A12488AAA9666C46A216D</vt:lpwstr>
  </property>
  <property fmtid="{D5CDD505-2E9C-101B-9397-08002B2CF9AE}" pid="3" name="IsMyDocuments">
    <vt:bool>true</vt:bool>
  </property>
</Properties>
</file>